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itzendinggemist.net/aflevering/311783/Brandpunt_Report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yndroom-van-muenchausen-bij-proxy.jimdosite.com/filmpj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Intensieve 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Münchausen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proxy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009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Documentaire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www.uitzendinggemist.net/aflevering/311783/Brandpunt_Reporter.html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Beantwoord de volgende vragen:</a:t>
            </a:r>
          </a:p>
          <a:p>
            <a:pPr lvl="1"/>
            <a:r>
              <a:rPr lang="nl-NL" dirty="0" smtClean="0"/>
              <a:t>Welke symptomen herken je?</a:t>
            </a:r>
          </a:p>
          <a:p>
            <a:pPr lvl="1"/>
            <a:r>
              <a:rPr lang="nl-NL" dirty="0" smtClean="0"/>
              <a:t>Wat vind je van dit ziektebeeld? </a:t>
            </a:r>
          </a:p>
          <a:p>
            <a:pPr lvl="1"/>
            <a:r>
              <a:rPr lang="nl-NL" dirty="0" smtClean="0"/>
              <a:t>Hoe zouden hulpverleners dit ziektebeeld kunnen aanpakken/voorkomen?</a:t>
            </a:r>
          </a:p>
          <a:p>
            <a:pPr lvl="1"/>
            <a:r>
              <a:rPr lang="nl-NL" dirty="0" smtClean="0"/>
              <a:t>Waar valt nog winst te behalen als het gaat om het voorkomen van dit ziektebeeld? (dit kan in elk opzicht, denk aan behandelingen, visie, aanpak etc.)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465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</a:p>
          <a:p>
            <a:r>
              <a:rPr lang="nl-NL" dirty="0" err="1" smtClean="0"/>
              <a:t>Münchausen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smtClean="0"/>
              <a:t>proxy</a:t>
            </a:r>
          </a:p>
          <a:p>
            <a:r>
              <a:rPr lang="nl-NL" dirty="0" smtClean="0"/>
              <a:t>Documentaire </a:t>
            </a:r>
            <a:r>
              <a:rPr lang="nl-NL" dirty="0" smtClean="0"/>
              <a:t> 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215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Somatische symptoomstoornis </a:t>
            </a:r>
          </a:p>
          <a:p>
            <a:r>
              <a:rPr lang="nl-NL" dirty="0" smtClean="0"/>
              <a:t>Kenmerken </a:t>
            </a:r>
          </a:p>
          <a:p>
            <a:r>
              <a:rPr lang="nl-NL" dirty="0" smtClean="0"/>
              <a:t>Symptomen </a:t>
            </a:r>
          </a:p>
          <a:p>
            <a:r>
              <a:rPr lang="nl-NL" dirty="0" smtClean="0"/>
              <a:t>Behandeling </a:t>
            </a:r>
          </a:p>
          <a:p>
            <a:r>
              <a:rPr lang="nl-NL" dirty="0" smtClean="0"/>
              <a:t>Gespreksvoering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61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https://syndroom-van-muenchausen-bij-proxy.jimdosite.com/filmpje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73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Syndroom van </a:t>
            </a:r>
            <a:r>
              <a:rPr lang="nl-NL" dirty="0" err="1" smtClean="0"/>
              <a:t>Münchausen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Proxy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Veroorzaken ziektesymptomen bij een naaste</a:t>
            </a:r>
          </a:p>
          <a:p>
            <a:r>
              <a:rPr lang="nl-NL" dirty="0" smtClean="0"/>
              <a:t>Denk aan medicatie, gif etc. </a:t>
            </a:r>
          </a:p>
          <a:p>
            <a:r>
              <a:rPr lang="nl-NL" dirty="0" smtClean="0"/>
              <a:t>Gevolg zijn ziekenhuisopnames</a:t>
            </a:r>
            <a:endParaRPr lang="nl-NL" dirty="0"/>
          </a:p>
          <a:p>
            <a:r>
              <a:rPr lang="nl-NL" dirty="0" smtClean="0"/>
              <a:t>Gevolg daarvan zwarte lijsten</a:t>
            </a:r>
          </a:p>
          <a:p>
            <a:r>
              <a:rPr lang="nl-NL" dirty="0" smtClean="0"/>
              <a:t>Riskante operaties, behandelingen </a:t>
            </a:r>
          </a:p>
          <a:p>
            <a:r>
              <a:rPr lang="nl-NL" dirty="0" smtClean="0"/>
              <a:t>Intens lijden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593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Cliënten bedenken vaak een ernstig verhaal om de klachten te kunnen verantwoorden </a:t>
            </a:r>
          </a:p>
          <a:p>
            <a:r>
              <a:rPr lang="nl-NL" dirty="0" smtClean="0"/>
              <a:t>Vaak worden geen oorzaken gevonden die het verhaal van de patiënt kunnen onderbouwen </a:t>
            </a:r>
          </a:p>
          <a:p>
            <a:endParaRPr lang="nl-NL" dirty="0"/>
          </a:p>
          <a:p>
            <a:r>
              <a:rPr lang="nl-NL" dirty="0" smtClean="0"/>
              <a:t>Liegen, manipuleren, acteren </a:t>
            </a:r>
          </a:p>
          <a:p>
            <a:r>
              <a:rPr lang="nl-NL" dirty="0" smtClean="0"/>
              <a:t>Ernstig toedoen aan eigen lichaam of dat van iemand anders </a:t>
            </a:r>
          </a:p>
        </p:txBody>
      </p:sp>
    </p:spTree>
    <p:extLst>
      <p:ext uri="{BB962C8B-B14F-4D97-AF65-F5344CB8AC3E}">
        <p14:creationId xmlns:p14="http://schemas.microsoft.com/office/powerpoint/2010/main" val="7988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Oorzaak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Veiligheid kindertijd </a:t>
            </a:r>
          </a:p>
          <a:p>
            <a:r>
              <a:rPr lang="nl-NL" dirty="0" smtClean="0"/>
              <a:t>Onderliggende frustraties en trauma’s </a:t>
            </a:r>
          </a:p>
          <a:p>
            <a:r>
              <a:rPr lang="nl-NL" dirty="0" smtClean="0"/>
              <a:t>Ziek spelen tijdens seksueel misbruik of andere stressoren (behaviorisme)</a:t>
            </a:r>
          </a:p>
          <a:p>
            <a:r>
              <a:rPr lang="nl-NL" dirty="0" smtClean="0"/>
              <a:t>Ontlopen volwassen leven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322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Herkennen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Geen oorzaak ziekte of aandoening </a:t>
            </a:r>
          </a:p>
          <a:p>
            <a:r>
              <a:rPr lang="nl-NL" dirty="0" smtClean="0"/>
              <a:t>Persoon in kwestie reageert vaan boos of zelfs agressief wanneer artsen een behandeling weigeren</a:t>
            </a:r>
          </a:p>
          <a:p>
            <a:r>
              <a:rPr lang="nl-NL" dirty="0" smtClean="0"/>
              <a:t>Vaak herhaaldelijk bezoek aan ziekenhuis of huisarts met vage klachten </a:t>
            </a:r>
          </a:p>
          <a:p>
            <a:r>
              <a:rPr lang="nl-NL" dirty="0" smtClean="0"/>
              <a:t>Steeds erger wordende klachten bij geen gehoor ziekenhuis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84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Intensieve verplichte behandeling </a:t>
            </a:r>
          </a:p>
          <a:p>
            <a:r>
              <a:rPr lang="nl-NL" dirty="0" smtClean="0"/>
              <a:t>Opname in psychiatrisch ziekenhuis na eventuele veroordeling </a:t>
            </a:r>
          </a:p>
          <a:p>
            <a:r>
              <a:rPr lang="nl-NL" dirty="0" smtClean="0"/>
              <a:t>Ambulante begeleiding </a:t>
            </a:r>
          </a:p>
          <a:p>
            <a:r>
              <a:rPr lang="nl-NL" dirty="0" smtClean="0"/>
              <a:t>Uithuisplaatsing kinderen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214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48</TotalTime>
  <Words>236</Words>
  <Application>Microsoft Office PowerPoint</Application>
  <PresentationFormat>Breedbeeld</PresentationFormat>
  <Paragraphs>49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Citeerbaar</vt:lpstr>
      <vt:lpstr>Intensieve begeleiding</vt:lpstr>
      <vt:lpstr>Wat gaan we doen?</vt:lpstr>
      <vt:lpstr>Vorige week </vt:lpstr>
      <vt:lpstr>PowerPoint-presentatie</vt:lpstr>
      <vt:lpstr>Syndroom van Münchausen by Proxy </vt:lpstr>
      <vt:lpstr>Symptomen </vt:lpstr>
      <vt:lpstr>Oorzaak gedrag</vt:lpstr>
      <vt:lpstr>Herkennen gedrag</vt:lpstr>
      <vt:lpstr>Behandeling</vt:lpstr>
      <vt:lpstr>Documentaire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Intensieve begeleiding</dc:title>
  <dc:creator>Marcella Hoog</dc:creator>
  <cp:lastModifiedBy>Marcella Hoog</cp:lastModifiedBy>
  <cp:revision>9</cp:revision>
  <dcterms:created xsi:type="dcterms:W3CDTF">2018-09-24T07:35:04Z</dcterms:created>
  <dcterms:modified xsi:type="dcterms:W3CDTF">2018-09-25T13:02:27Z</dcterms:modified>
</cp:coreProperties>
</file>